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7" r:id="rId20"/>
    <p:sldId id="25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493520-DF80-411F-AB78-FA98B94BF51C}" type="slidenum">
              <a:rPr lang="ru-RU" smtClean="0"/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1D4E97-4C05-40D3-B922-86926EF7179E}" type="datetimeFigureOut">
              <a:rPr lang="ru-RU" smtClean="0"/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493520-DF80-411F-AB78-FA98B94BF51C}" type="slidenum">
              <a:rPr lang="ru-RU" smtClean="0"/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21602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Методология научных исследований в отрасли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Структурными компонентами теоретического познания являются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проблема, гипотеза и теория. 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сложная теоретическая или практическая задача, способы решения которой неизвестны или известны не полностью. Различают проблемы неразвитые (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предпроблемы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развитые.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Неразвитые проблемы характеризуются следующими чертами: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они возникли на базе определенной теории, концепции;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трудные, нестандартные задачи;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их решение направлено на устранение возникшего в познании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пути решения проблемы не известны.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Развитые проблемы имеют более или менее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указания на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решения.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604867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Гипотеза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требующее проверки и доказательства предположение о причине, которая вызывает определенное следствие, о структуре исследуемых объектов и характере внутренних и внешних связей структурных элементов.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Научная гипотеза имеет следующие характерные свойства: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релевантность, т.е. относимость к фактам, на которые она опирается;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проверяемость опытным путем, сопоставляемость с данными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наблюдения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или эксперимента (исключение составляют непроверяемые гипотезы);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совместимость с существующим научным знанием;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гипотеза должна обладать объяснительной силой - из гипотезы должно выводиться некоторое количество подтверждающих ее фактов, следствий;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большей объяснительной силой будет обладать та гипотеза, из которой выводится наибольшее количество фактов;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простота - гипотеза не должна содержать никаких произвольных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допущений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субъективистских наслоений.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Различают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гипотезы описательные, объяснительные и прогнозные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</a:t>
            </a:r>
            <a:endParaRPr lang="ru-RU" sz="28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Описательная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гипотеза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предположение о существенных свойствах объектов, характере между отдельными элементами изучаемого объекта. </a:t>
            </a:r>
            <a:endParaRPr lang="ru-RU" sz="28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Объяснительная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гипотеза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предположение о причинно-следственных зависимостях. </a:t>
            </a:r>
            <a:endParaRPr lang="ru-RU" sz="28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Прогнозная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гипотеза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предположение о тенденциях и закономерностях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развития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объекта исследования.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90465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Теория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- это логически организованное знание, концептуальная система знаний, которая адекватно и целостно отражает определенную область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действительности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</a:t>
            </a:r>
            <a:endParaRPr lang="ru-RU" sz="28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Она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обладает следующими свойствами: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теория представляет собой одну из форм рациональной мыслительной деятельности;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теория - это целостная система достоверных знаний;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теория не только описывает совокупность фактов, но и объясняет их, выявляет происхождение и развитие явлений и процессов, их внутренние и внешние связи, причинные и иные зависимости;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все содержащиеся в теории положения и выводы обоснованы, доказаны.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Теории классифицируют по предмету исследования. Различают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социальные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математические, физические, химические, психологические, этические и прочие теории.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В современной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методологии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науки выделяют следующие структурные элементы теории: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исходные основания - понятия, законы, аксиомы, принципы и т.д.;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идеализированный объект - теоретическая модель какой-то части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действительности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существенных свойств и связей изучаемых явлений и предметов;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логика теории - совокупность определенных правил и способов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доказывания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философские установки и социальные ценности;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совокупность законов и положений, выведенных в качестве следствий из данной теории.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424936" cy="58326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Структуру теории образуют понятия, суждения, законы, научные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положения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, учения, идеи и другие элементы. </a:t>
            </a:r>
            <a:endParaRPr lang="ru-RU" sz="22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200" b="1" dirty="0">
                <a:solidFill>
                  <a:srgbClr val="000000"/>
                </a:solidFill>
                <a:latin typeface="Times New Roman" panose="02020603050405020304"/>
              </a:rPr>
              <a:t>Понятие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 - это мысль, отражающая существенные и необходимые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признаки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определенного множества предметов или явлений. </a:t>
            </a:r>
            <a:endParaRPr lang="ru-RU" sz="22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200" b="1" dirty="0">
                <a:solidFill>
                  <a:srgbClr val="000000"/>
                </a:solidFill>
                <a:latin typeface="Times New Roman" panose="02020603050405020304"/>
              </a:rPr>
              <a:t>Категория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 - это общее, фундаментальное понятие, отражающее наиболее существенные свойства и отношения предметов и явлений. Категории бывают философскими, общенаучными и относящимися к отдельной отрасли науки. </a:t>
            </a:r>
            <a:endParaRPr lang="ru-RU" sz="22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200" b="1" dirty="0">
                <a:solidFill>
                  <a:srgbClr val="000000"/>
                </a:solidFill>
                <a:latin typeface="Times New Roman" panose="02020603050405020304"/>
              </a:rPr>
              <a:t>Научный термин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- это слово или сочетание слов, обозначающее понятие, применяемое в науке. </a:t>
            </a:r>
            <a:endParaRPr lang="ru-RU" sz="22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/>
              </a:rPr>
              <a:t>Суждение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-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это мысль, в которой утверждается или отрицается что-либо. </a:t>
            </a:r>
            <a:endParaRPr lang="ru-RU" sz="22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200" b="1" dirty="0">
                <a:solidFill>
                  <a:srgbClr val="000000"/>
                </a:solidFill>
                <a:latin typeface="Times New Roman" panose="02020603050405020304"/>
              </a:rPr>
              <a:t>Принцип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 - это руководящая идея, основное исходное положение теории. Принципы бывают теоретическими и методологическими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.</a:t>
            </a:r>
            <a:endParaRPr lang="ru-RU" sz="22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200" b="1" dirty="0">
                <a:solidFill>
                  <a:srgbClr val="000000"/>
                </a:solidFill>
                <a:latin typeface="Times New Roman" panose="02020603050405020304"/>
              </a:rPr>
              <a:t>Аксиома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 - это положение, которое является исходным, </a:t>
            </a:r>
            <a:r>
              <a:rPr lang="ru-RU" sz="2200" dirty="0" err="1">
                <a:solidFill>
                  <a:srgbClr val="000000"/>
                </a:solidFill>
                <a:latin typeface="Times New Roman" panose="02020603050405020304"/>
              </a:rPr>
              <a:t>недоказываемым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/>
              </a:rPr>
              <a:t> и из которого по установленным правилам выводятся другие положения. </a:t>
            </a:r>
            <a:endParaRPr lang="ru-RU" sz="22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endParaRPr lang="ru-RU" sz="2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Закон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объективная, существенная, внутренняя, необходимая 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устойчивая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связь между явлениями, процессами. Законы могут быть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классифицированы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по различным основаниям. Так, по основным сферам реальности можно выделить законы природы, общества, мышления и познания: по объему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действия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всеобщие, общие и частные.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Закономерность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- это: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совокупность действия многих законов;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система существенных, необходимых общих связей, каждая из которых составляет отдельный закон.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Положение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- это научное утверждение, сформулированная мысль.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Учение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совокупность теоретических положений о какой-либо области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явлений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действительности.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Идея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- это: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новое интуитивное объяснение события или явления;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- определяющее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стержневое положение в теории. </a:t>
            </a:r>
            <a:endParaRPr lang="ru-RU" sz="28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Концепция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- это система теоретических взглядов, объединенных научной идеей (научными идеями). Теоретические концепции обусловливают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существование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 содержание многих правовых норм и институтов.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Эмпирический уровень исследования характеризуется преобладанием чувственного познания (изучения внешнего мира посредством органов чувств). На этом уровне формы теоретического познания присутствуют, но имеют под-чиненное значение. Взаимодействие эмпирического и теоретического уровней исследования заключается в том, что: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совокупность фактов составляет практическую основу теории или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гипотезы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факты могут подтверждать теорию или опровергать ее;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научный факт всегда пронизан теорией, поскольку он не может быть сформулирован без системы понятий, истолкован без теоретических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представлений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эмпирическое исследование в современной науке предопределяется,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направляется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теорией.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Структуру эмпирического уровня исследования составляют факты,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эмпирические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обобщения и законы (зависимости).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Понятие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«факт»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употребляется в нескольких значениях: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объективное событие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результат, относящийся к объективной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реальности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(факт действительности) либо к сфере сознания и познания (факт сознания);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знание о каком-либо событии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явлении, достоверность которого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доказана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(истина);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algn="just">
              <a:buFontTx/>
              <a:buChar char="-"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предложение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, фиксирующее знание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полученное в ходе наблюдений и экспериментов. </a:t>
            </a:r>
            <a:endParaRPr lang="ru-RU" sz="2800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algn="just">
              <a:buFontTx/>
              <a:buChar char="-"/>
            </a:pP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Эмпирическое обобщение - это система определенных научных фактов. Эмпирические законы отражают регулярность в явлениях, устойчивость в от-ношениях между наблюдаемыми явлениями. Эти законы теоретическим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знанием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не являются. В отличие от теоретических законов, которые раскрывают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существенные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связи действительности, эмпирические законы отражают более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поверхностный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уровень зависимости.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Тема 1</a:t>
            </a:r>
            <a:br>
              <a:rPr lang="ru-RU" sz="3600" dirty="0" smtClean="0"/>
            </a:br>
            <a:r>
              <a:rPr lang="ru-RU" sz="3600" dirty="0" smtClean="0"/>
              <a:t>Основы методологии научных исследований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6166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1.1 </a:t>
            </a:r>
            <a:r>
              <a:rPr lang="ru-RU" sz="2400" dirty="0" smtClean="0"/>
              <a:t>Научное исследование: его сущность и особенности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Общие методологические подходы к научному исследованию: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- проникновение в сущность изучаемых явлений и процессов на основе целостного подхода к изучаемому объекту, использование исторического подхода, т.е. изучение объекта с момента его возникновения;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- ведение поисковых исследований с ориентацией их на будущее;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- научная объективность;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- плановый процесс научного исследования.</a:t>
            </a:r>
            <a:endParaRPr lang="ru-RU" sz="2400" dirty="0" smtClean="0"/>
          </a:p>
          <a:p>
            <a:pPr algn="just">
              <a:buFontTx/>
              <a:buChar char="-"/>
            </a:pP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58644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 smtClean="0"/>
              <a:t>Научное  исследование – это целенаправленное последовательное исследование результаты которого выступают в виде системы понятий, законов и теорий.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Отличительные признаки научного исследования: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- это обязательно целенаправленный процесс, достижение осознанно поставленной цели, решение четко сформулированных задач;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/>
              <a:t>-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856984" cy="61926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изучения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овладении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знаниями 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законах, принципах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понятиях,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содержании, специфических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управлении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научными исследованиями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раскрытие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прогрессивной сущности науки,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направлений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научных результатов, ее необходимости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поступательного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общества;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основными теоретическими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законами, принципами, терминами, понятиями,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методами, технологиями, инструментами,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операциями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научной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планирования и организации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/>
              </a:rPr>
              <a:t>Понятие о методе и методологии исследования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Метод научного исследования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способ познания объективной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действительности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Способ представляет собой определенную последовательность действий, приемов, операций.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В зависимости от содержания изучаемых объектов различают методы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социально-гуманитарного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исследования и методы естествознания. Методы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исследований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классифицируют по отраслям науки: математические, физические,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химические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социально-экономические, биологические, медицинские,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биохимические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и т.д.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В зависимости от уровня познания выделяют методы эмпирического, теоретического 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/>
              </a:rPr>
              <a:t>метатеоретического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уровней. К методам эмпирического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уровня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относят наблюдение, измерение, описание, счет, сравнение, анкетный опрос, собеседование, эксперимент, тестирование, моделирование и т.д. К методам теоретического уровня относят аксиоматический, гипотетический,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абстрагирование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формализацию,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/>
              </a:rPr>
              <a:t>общелогические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методы (анализ, синтез, индукция,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дедукция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аналогия) и другие. Методами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/>
              </a:rPr>
              <a:t>метатеоретического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уровня являются диалектический, метафизический, герменевтический и др. Некоторые ученые к этому уровню относят метод системного анализа, а другие включают его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число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/>
              </a:rPr>
              <a:t>общелогических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 методов.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7"/>
            <a:ext cx="8507288" cy="5461311"/>
          </a:xfrm>
        </p:spPr>
        <p:txBody>
          <a:bodyPr>
            <a:normAutofit/>
          </a:bodyPr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с общей методологией научного замысла, творчества, общей схемой организации научного исследования, практикой использования методов научного познания в отрасли;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планирования и организации научных исследований;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механизма научного поиска, анализа,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экспериментов, организации опросов,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анкет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т.п.;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овладение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 выбора научной темы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подбора необходимых библиографических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информационных материалов по теме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методов научных исследований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84976" cy="6336704"/>
          </a:xfrm>
        </p:spPr>
        <p:txBody>
          <a:bodyPr/>
          <a:lstStyle/>
          <a:p>
            <a:pPr marL="0" lvl="0" indent="0" algn="just">
              <a:buClr>
                <a:srgbClr val="0BD0D9"/>
              </a:buClr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/>
              </a:rPr>
              <a:t>-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/>
              </a:rPr>
              <a:t>изучение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/>
              </a:rPr>
              <a:t>стандартов и нормативов по оформлению результатов научных исследований, подготовке научных докладов, публикаций на семинары и конференции;</a:t>
            </a:r>
            <a:endParaRPr lang="ru-RU" sz="2400" dirty="0">
              <a:solidFill>
                <a:prstClr val="black"/>
              </a:solidFill>
              <a:latin typeface="Times New Roman" panose="02020603050405020304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/>
              </a:rPr>
              <a:t>- рассмотрение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/>
              </a:rPr>
              <a:t>процедур поиска в глобальных сетях информации по научным разработкам, возможностям научных контактов, подачам заявок на научные гранты различных уровней;</a:t>
            </a:r>
            <a:endParaRPr lang="ru-RU" sz="2400" dirty="0">
              <a:solidFill>
                <a:prstClr val="black"/>
              </a:solidFill>
              <a:latin typeface="Times New Roman" panose="02020603050405020304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/>
              </a:rPr>
              <a:t>- знакомство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/>
              </a:rPr>
              <a:t>с процедурами апробации результатов научных исследований, подготовки публикаций по результатам научно-исследовательских работ;</a:t>
            </a:r>
            <a:endParaRPr lang="ru-RU" sz="2400" dirty="0">
              <a:solidFill>
                <a:prstClr val="black"/>
              </a:solidFill>
              <a:latin typeface="Times New Roman" panose="02020603050405020304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/>
              </a:rPr>
              <a:t>- изучение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/>
              </a:rPr>
              <a:t>приемов изложения научных материалов и формирования рукописи научной работы, оформления магистерской диссертации.</a:t>
            </a:r>
            <a:endParaRPr lang="ru-RU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rgbClr val="000000"/>
                </a:solidFill>
                <a:latin typeface="Times New Roman" panose="02020603050405020304"/>
              </a:rPr>
              <a:t>Понятие «наука»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Понятие «наука» имеет несколько основных значений, из которых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основными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являются следующие: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наука - это сфера человеческой деятельности, направленная на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выработку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 систематизацию новых знаний о природе, обществе, мышлении и познании окружающего мира;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наука - это одна из форм общественного сознания, социальный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институт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; она представляет собой систему взаимосвязей между научными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организациями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 членами научного сообщества, а также включает системы научной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информации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норм и ценностей науки и т.п.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55989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Непосредственные цели науки - получение знаний об объективном и о субъективном мире, постижение объективной истины.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Задачами науки являются: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сбор, описание, анализ, обобщение и объяснение фактов;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выявление законов движения природы, общества, мышления 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познания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систематизация полученных знаний;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объяснение сущности явлений и процессов;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прогнозирование событий, явлений и процессов;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выбор направлений и форм практического использования полученных знаний.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В настоящее время в зависимости от сферы, предмета и метода познания различают науки: </a:t>
            </a:r>
            <a:endParaRPr lang="ru-RU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- о природе –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/>
              </a:rPr>
              <a:t>естественные; </a:t>
            </a:r>
            <a:endParaRPr lang="ru-RU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- об обществе – гуманитарные и социальные; </a:t>
            </a:r>
            <a:endParaRPr lang="ru-RU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/>
              </a:rPr>
              <a:t>- о </a:t>
            </a: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мышлении и познании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В нормативных правовых актах о науке научные исследования делят по целевому назначению на фундаментальные,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/>
              </a:rPr>
              <a:t>прикладные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, поисковые и разработки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/>
              </a:rPr>
              <a:t>.</a:t>
            </a:r>
            <a:endParaRPr lang="ru-RU" dirty="0" smtClean="0">
              <a:solidFill>
                <a:srgbClr val="000000"/>
              </a:solidFill>
              <a:latin typeface="Times New Roman" panose="02020603050405020304"/>
            </a:endParaRPr>
          </a:p>
          <a:p>
            <a:pPr marL="0" lvl="0" indent="0" algn="just">
              <a:buClr>
                <a:srgbClr val="0BD0D9"/>
              </a:buClr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/>
              </a:rPr>
              <a:t>Фундаментальные научные исследования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/>
              </a:rPr>
              <a:t>- это экспериментальная или теоретическая деятельность, направленная на получение новых знаний об основных закономерностях строения, функционирования и развития человека, общества, окружающей природной среды. Например, к числу фундаментальных можно отнести исследования о закономерностях функционирования биологических систем, их взаимодействии между собой и с окружающей средой. </a:t>
            </a:r>
            <a:endParaRPr lang="ru-RU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2646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Прикладные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научные исследования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- это исследования, направленные преимущественно на применение новых знаний для достижения практических целей и решения конкретных задач. Иными словами, они направлены на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решение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проблем использования в практической деятельности людей научных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знаний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полученных в результате фундаментальных исследований. Например, как прикладные можно рассматривать работы о технологическом использовании закономерностей биогенеза организмов в различных отраслях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промышленности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Научные исследования в сфере биотехнологии зачастую представляют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собой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сочетание двух названных видов, и поэтому их следует именовать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теоретико-прикладными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Поисковые научные исследования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 - направленны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на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определение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перспективности работы над темой, отыскание путей решения научных задач.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Разработка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исследование, которое направлено на внедрение в практику результатов конкретных фундаментальных и прикладных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исследований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7606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По длительности научные исследования можно разделить на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/>
              </a:rPr>
              <a:t>долгосрочные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, краткосрочные и экспресс-исследования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В зависимости от форм 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методов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исследования выделяют экспериментальное, методическое, описательное, историко-биографическое, экспериментально-аналитическое исследования и исследования смешанного типа.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В теории познания выделяют два уровня исследования: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/>
              </a:rPr>
              <a:t>теоретический и эмпирический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. Теоретический уровень исследования характеризуется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преобладанием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логических методов познания. На этом уровне полученные факты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исследуются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обрабатываются с помощью логических понятий, умозаключений, законов и других форм мышления. Здесь исследуемые объекты мысленно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/>
              </a:rPr>
              <a:t>анализируются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/>
              </a:rPr>
              <a:t>, обобщаются, постигается их сущность, внутренние связи, законы развития. На этом уровне познание с помощью органов чувств (эмпирия) может присутствовать, но оно является подчиненным. </a:t>
            </a:r>
            <a:endParaRPr lang="ru-RU" sz="2800" dirty="0">
              <a:solidFill>
                <a:srgbClr val="000000"/>
              </a:solidFill>
              <a:latin typeface="Times New Roman" panose="02020603050405020304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13649</Words>
  <Application>WPS Presentation</Application>
  <PresentationFormat>Экран (4:3)</PresentationFormat>
  <Paragraphs>142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SimSun</vt:lpstr>
      <vt:lpstr>Wingdings</vt:lpstr>
      <vt:lpstr>Wingdings 2</vt:lpstr>
      <vt:lpstr>Times New Roman</vt:lpstr>
      <vt:lpstr>Times New Roman</vt:lpstr>
      <vt:lpstr>Constantia</vt:lpstr>
      <vt:lpstr>Calibri</vt:lpstr>
      <vt:lpstr>Microsoft YaHei</vt:lpstr>
      <vt:lpstr>Arial Unicode MS</vt:lpstr>
      <vt:lpstr>Поток</vt:lpstr>
      <vt:lpstr>	Методология научных исследований в отрасли</vt:lpstr>
      <vt:lpstr>PowerPoint 演示文稿</vt:lpstr>
      <vt:lpstr>PowerPoint 演示文稿</vt:lpstr>
      <vt:lpstr>PowerPoint 演示文稿</vt:lpstr>
      <vt:lpstr>Понятие «наука»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Тема 1 Основы методологии научных исследований </vt:lpstr>
      <vt:lpstr>Научное  исследование – это целенаправленное последовательное исследование результаты которого выступают в виде системы понятий, законов и теорий. </vt:lpstr>
      <vt:lpstr>Понятие о методе и методологии исследования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Методология научных исследований в отрасли</dc:title>
  <dc:creator>User</dc:creator>
  <cp:lastModifiedBy>User</cp:lastModifiedBy>
  <cp:revision>14</cp:revision>
  <dcterms:created xsi:type="dcterms:W3CDTF">2020-09-01T17:29:00Z</dcterms:created>
  <dcterms:modified xsi:type="dcterms:W3CDTF">2024-11-14T06:20:36Z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5C36A45DE5BB4B5681EBF410CF6D76A0_13</vt:lpwstr>
  </property>
  <property fmtid="{D5CDD505-2E9C-101B-9397-08002B2CF9AE}" pid="3" name="KSOProductBuildVer">
    <vt:lpwstr>1049-12.2.0.18911</vt:lpwstr>
  </property>
</Properties>
</file>